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Default Extension="pdf" ContentType="application/pdf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6" r:id="rId4"/>
    <p:sldId id="258" r:id="rId5"/>
    <p:sldId id="265" r:id="rId6"/>
    <p:sldId id="259" r:id="rId7"/>
    <p:sldId id="260" r:id="rId8"/>
    <p:sldId id="261" r:id="rId9"/>
    <p:sldId id="262" r:id="rId10"/>
    <p:sldId id="267" r:id="rId11"/>
    <p:sldId id="263" r:id="rId12"/>
    <p:sldId id="268" r:id="rId13"/>
    <p:sldId id="264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 snapToGrid="0" snapToObjects="1">
      <p:cViewPr varScale="1">
        <p:scale>
          <a:sx n="145" d="100"/>
          <a:sy n="145" d="100"/>
        </p:scale>
        <p:origin x="-62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df>
</file>

<file path=ppt/media/image10.png>
</file>

<file path=ppt/media/image11.pdf>
</file>

<file path=ppt/media/image12.png>
</file>

<file path=ppt/media/image13.pdf>
</file>

<file path=ppt/media/image14.png>
</file>

<file path=ppt/media/image15.pdf>
</file>

<file path=ppt/media/image16.png>
</file>

<file path=ppt/media/image17.pdf>
</file>

<file path=ppt/media/image18.png>
</file>

<file path=ppt/media/image2.png>
</file>

<file path=ppt/media/image3.pdf>
</file>

<file path=ppt/media/image4.png>
</file>

<file path=ppt/media/image5.pdf>
</file>

<file path=ppt/media/image6.png>
</file>

<file path=ppt/media/image7.pdf>
</file>

<file path=ppt/media/image8.png>
</file>

<file path=ppt/media/image9.pd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0FFF0-4C46-3B42-85BE-B6D02A911B53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82787-0AFD-144D-8C94-3BB47C053F4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782787-0AFD-144D-8C94-3BB47C053F44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A90F0-27E3-0D41-A8C1-48CE378D1135}" type="datetimeFigureOut">
              <a:rPr lang="en-US" smtClean="0"/>
              <a:pPr/>
              <a:t>1/27/11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EC5E8-0D45-3E43-8F99-F94527E4930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df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df"/><Relationship Id="rId3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df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df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d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df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df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df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df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70936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Distributed GATK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8483" y="3886200"/>
            <a:ext cx="7147034" cy="17526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Mark </a:t>
            </a:r>
            <a:r>
              <a:rPr lang="en-US" dirty="0" err="1" smtClean="0"/>
              <a:t>DePristo</a:t>
            </a:r>
            <a:endParaRPr lang="en-US" dirty="0" smtClean="0"/>
          </a:p>
          <a:p>
            <a:r>
              <a:rPr lang="en-US" dirty="0" smtClean="0"/>
              <a:t>January 26, 2011</a:t>
            </a:r>
          </a:p>
          <a:p>
            <a:endParaRPr lang="en-US" dirty="0" smtClean="0"/>
          </a:p>
          <a:p>
            <a:r>
              <a:rPr lang="en-US" dirty="0" smtClean="0"/>
              <a:t>Manager, Medical and Population Genetics Analysis</a:t>
            </a:r>
          </a:p>
          <a:p>
            <a:r>
              <a:rPr lang="en-US" dirty="0" smtClean="0"/>
              <a:t>Broad Institute of MIT and Harvard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 distributed parallelism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128 ways parallel </a:t>
            </a:r>
            <a:r>
              <a:rPr lang="en-US" dirty="0" err="1" smtClean="0"/>
              <a:t>FINs</a:t>
            </a:r>
            <a:r>
              <a:rPr lang="en-US" dirty="0" smtClean="0"/>
              <a:t>: </a:t>
            </a:r>
            <a:br>
              <a:rPr lang="en-US" dirty="0" smtClean="0"/>
            </a:br>
            <a:r>
              <a:rPr lang="en-US" dirty="0" smtClean="0"/>
              <a:t>~0.1% overhead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584200" y="1700559"/>
            <a:ext cx="7975600" cy="4826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0" y="1946878"/>
            <a:ext cx="9144000" cy="3620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Scatter-gather vs. distributed parallelism:</a:t>
            </a:r>
            <a:r>
              <a:rPr lang="en-US" dirty="0" smtClean="0"/>
              <a:t> FIN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33188" y="5693103"/>
            <a:ext cx="7196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Dist can use the hour queue, but some jobs take too long to complete even with count = 128!</a:t>
            </a:r>
          </a:p>
        </p:txBody>
      </p:sp>
      <p:sp>
        <p:nvSpPr>
          <p:cNvPr id="7" name="Rounded Rectangular Callout 6"/>
          <p:cNvSpPr/>
          <p:nvPr/>
        </p:nvSpPr>
        <p:spPr>
          <a:xfrm>
            <a:off x="457200" y="1565243"/>
            <a:ext cx="3478107" cy="885430"/>
          </a:xfrm>
          <a:prstGeom prst="wedgeRoundRectCallout">
            <a:avLst>
              <a:gd name="adj1" fmla="val 14396"/>
              <a:gd name="adj2" fmla="val 86744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10x longer end-to-end due to week queue scheduling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>
          <a:xfrm>
            <a:off x="7003058" y="1601608"/>
            <a:ext cx="2002377" cy="885430"/>
          </a:xfrm>
          <a:prstGeom prst="wedgeRoundRectCallout">
            <a:avLst>
              <a:gd name="adj1" fmla="val 13232"/>
              <a:gd name="adj2" fmla="val 220085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Similar average runtimes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Scatter-gather vs. distributed parallelism: </a:t>
            </a:r>
            <a:r>
              <a:rPr lang="en-US" dirty="0" err="1" smtClean="0"/>
              <a:t>HiSeq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0" y="1920806"/>
            <a:ext cx="9144000" cy="3535154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>
          <a:xfrm>
            <a:off x="457200" y="1565243"/>
            <a:ext cx="3478107" cy="885430"/>
          </a:xfrm>
          <a:prstGeom prst="wedgeRoundRectCallout">
            <a:avLst>
              <a:gd name="adj1" fmla="val 12339"/>
              <a:gd name="adj2" fmla="val 94825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 still the distributed version finished first!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>
          <a:xfrm>
            <a:off x="6806416" y="1601608"/>
            <a:ext cx="2199020" cy="885430"/>
          </a:xfrm>
          <a:prstGeom prst="wedgeRoundRectCallout">
            <a:avLst>
              <a:gd name="adj1" fmla="val 43008"/>
              <a:gd name="adj2" fmla="val 203636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Some distributed jobs are trapped in the queue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and definitions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CEU Trio </a:t>
            </a:r>
            <a:r>
              <a:rPr lang="en-US" dirty="0" err="1" smtClean="0"/>
              <a:t>HiSeq</a:t>
            </a:r>
            <a:r>
              <a:rPr lang="en-US" dirty="0" smtClean="0"/>
              <a:t> </a:t>
            </a:r>
            <a:r>
              <a:rPr lang="en-US" dirty="0" err="1" smtClean="0"/>
              <a:t>exomes</a:t>
            </a:r>
            <a:endParaRPr lang="en-US" dirty="0" smtClean="0"/>
          </a:p>
          <a:p>
            <a:pPr lvl="1"/>
            <a:r>
              <a:rPr lang="en-US" dirty="0" smtClean="0"/>
              <a:t>Details analysis of 32 distributed jobs</a:t>
            </a:r>
          </a:p>
          <a:p>
            <a:pPr lvl="1"/>
            <a:r>
              <a:rPr lang="en-US" dirty="0" smtClean="0"/>
              <a:t>Hour queue</a:t>
            </a:r>
          </a:p>
          <a:p>
            <a:r>
              <a:rPr lang="en-US" dirty="0" smtClean="0"/>
              <a:t>FIN data set: chr20, ~70 samples low-pass</a:t>
            </a:r>
          </a:p>
          <a:p>
            <a:pPr lvl="1"/>
            <a:r>
              <a:rPr lang="en-US" dirty="0" smtClean="0"/>
              <a:t>Scaling relative to scatter-gather</a:t>
            </a:r>
          </a:p>
          <a:p>
            <a:r>
              <a:rPr lang="en-US" dirty="0" smtClean="0"/>
              <a:t>Not final implementation</a:t>
            </a:r>
          </a:p>
          <a:p>
            <a:pPr lvl="1"/>
            <a:r>
              <a:rPr lang="en-US" dirty="0" smtClean="0"/>
              <a:t>Uses </a:t>
            </a:r>
            <a:r>
              <a:rPr lang="en-US" dirty="0" err="1" smtClean="0"/>
              <a:t>Lucene</a:t>
            </a:r>
            <a:r>
              <a:rPr lang="en-US" dirty="0" smtClean="0"/>
              <a:t> file locking via creation</a:t>
            </a:r>
          </a:p>
          <a:p>
            <a:pPr lvl="1"/>
            <a:r>
              <a:rPr lang="en-US" dirty="0" smtClean="0"/>
              <a:t>Still some edge case failure modes</a:t>
            </a:r>
          </a:p>
          <a:p>
            <a:pPr lvl="1"/>
            <a:r>
              <a:rPr lang="en-US" dirty="0" smtClean="0"/>
              <a:t>Not yet fully optimized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CEU trio distributed parallelism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Distributed processes interlace their processing over time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215900" y="1741213"/>
            <a:ext cx="8712200" cy="472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57517" y="1741213"/>
            <a:ext cx="4953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Each line is a different process, changing state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Close up of </a:t>
            </a:r>
            <a:r>
              <a:rPr lang="en-US" dirty="0" err="1" smtClean="0"/>
              <a:t>interprocess</a:t>
            </a:r>
            <a:r>
              <a:rPr lang="en-US" dirty="0" smtClean="0"/>
              <a:t> </a:t>
            </a:r>
            <a:r>
              <a:rPr lang="en-US" dirty="0" err="1" smtClean="0"/>
              <a:t>communcation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105103" y="1941786"/>
            <a:ext cx="8933794" cy="450039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Most runtime is spent running, not on inter-process synchronization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215900" y="1574800"/>
            <a:ext cx="8712200" cy="4724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Distributed parallelize has little overhead (&lt;5%)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215900" y="1592318"/>
            <a:ext cx="8712200" cy="4724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 of job status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210207" y="2101697"/>
            <a:ext cx="8723586" cy="439450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Overhead increases with increasing intervals processed (to fix)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215900" y="1679904"/>
            <a:ext cx="8712200" cy="4724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7599</TotalTime>
  <Words>218</Words>
  <Application>Microsoft Macintosh PowerPoint</Application>
  <PresentationFormat>On-screen Show (4:3)</PresentationFormat>
  <Paragraphs>34</Paragraphs>
  <Slides>13</Slides>
  <Notes>1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Distributed GATK</vt:lpstr>
      <vt:lpstr>Data and definitions</vt:lpstr>
      <vt:lpstr>CEU trio distributed parallelism</vt:lpstr>
      <vt:lpstr>Distributed processes interlace their processing over time</vt:lpstr>
      <vt:lpstr>Close up of interprocess communcation</vt:lpstr>
      <vt:lpstr>Most runtime is spent running, not on inter-process synchronization</vt:lpstr>
      <vt:lpstr>Distributed parallelize has little overhead (&lt;5%)</vt:lpstr>
      <vt:lpstr>Histogram of job status</vt:lpstr>
      <vt:lpstr>Overhead increases with increasing intervals processed (to fix)</vt:lpstr>
      <vt:lpstr>FIN distributed parallelism</vt:lpstr>
      <vt:lpstr>128 ways parallel FINs:  ~0.1% overhead</vt:lpstr>
      <vt:lpstr>Scatter-gather vs. distributed parallelism: FIN</vt:lpstr>
      <vt:lpstr>Scatter-gather vs. distributed parallelism: HiSeq</vt:lpstr>
    </vt:vector>
  </TitlesOfParts>
  <Company>Broad Institute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Next-generation sequencing: data processing and analysis</dc:title>
  <dc:creator>Administrator</dc:creator>
  <cp:lastModifiedBy>Administrator</cp:lastModifiedBy>
  <cp:revision>191</cp:revision>
  <cp:lastPrinted>2011-01-26T13:32:53Z</cp:lastPrinted>
  <dcterms:created xsi:type="dcterms:W3CDTF">2011-01-27T13:10:22Z</dcterms:created>
  <dcterms:modified xsi:type="dcterms:W3CDTF">2011-01-27T13:22:05Z</dcterms:modified>
</cp:coreProperties>
</file>

<file path=docProps/thumbnail.jpeg>
</file>